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6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0DEE6-5FC2-438C-823E-15A2681EA826}" type="datetimeFigureOut">
              <a:rPr lang="en-US" smtClean="0"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361D-5B8F-407A-8D96-E12EADB4CB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0DEE6-5FC2-438C-823E-15A2681EA826}" type="datetimeFigureOut">
              <a:rPr lang="en-US" smtClean="0"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361D-5B8F-407A-8D96-E12EADB4CB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0DEE6-5FC2-438C-823E-15A2681EA826}" type="datetimeFigureOut">
              <a:rPr lang="en-US" smtClean="0"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361D-5B8F-407A-8D96-E12EADB4CB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0DEE6-5FC2-438C-823E-15A2681EA826}" type="datetimeFigureOut">
              <a:rPr lang="en-US" smtClean="0"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361D-5B8F-407A-8D96-E12EADB4CB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0DEE6-5FC2-438C-823E-15A2681EA826}" type="datetimeFigureOut">
              <a:rPr lang="en-US" smtClean="0"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361D-5B8F-407A-8D96-E12EADB4CB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0DEE6-5FC2-438C-823E-15A2681EA826}" type="datetimeFigureOut">
              <a:rPr lang="en-US" smtClean="0"/>
              <a:t>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361D-5B8F-407A-8D96-E12EADB4CB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0DEE6-5FC2-438C-823E-15A2681EA826}" type="datetimeFigureOut">
              <a:rPr lang="en-US" smtClean="0"/>
              <a:t>2/9/2011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361D-5B8F-407A-8D96-E12EADB4CB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0DEE6-5FC2-438C-823E-15A2681EA826}" type="datetimeFigureOut">
              <a:rPr lang="en-US" smtClean="0"/>
              <a:t>2/9/2011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361D-5B8F-407A-8D96-E12EADB4CB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0DEE6-5FC2-438C-823E-15A2681EA826}" type="datetimeFigureOut">
              <a:rPr lang="en-US" smtClean="0"/>
              <a:t>2/9/2011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361D-5B8F-407A-8D96-E12EADB4CB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0DEE6-5FC2-438C-823E-15A2681EA826}" type="datetimeFigureOut">
              <a:rPr lang="en-US" smtClean="0"/>
              <a:t>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361D-5B8F-407A-8D96-E12EADB4CB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0DEE6-5FC2-438C-823E-15A2681EA826}" type="datetimeFigureOut">
              <a:rPr lang="en-US" smtClean="0"/>
              <a:t>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361D-5B8F-407A-8D96-E12EADB4CB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A0DEE6-5FC2-438C-823E-15A2681EA826}" type="datetimeFigureOut">
              <a:rPr lang="en-US" smtClean="0"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E361D-5B8F-407A-8D96-E12EADB4CB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latin typeface="Kristen ITC" pitchFamily="66" charset="0"/>
              </a:rPr>
              <a:t>Quel temps faisait-il hier?</a:t>
            </a:r>
            <a:endParaRPr lang="fr-FR" sz="4000" b="1" dirty="0">
              <a:latin typeface="Kristen ITC" pitchFamily="66" charset="0"/>
            </a:endParaRPr>
          </a:p>
        </p:txBody>
      </p:sp>
      <p:pic>
        <p:nvPicPr>
          <p:cNvPr id="8" name="Picture 6" descr="http://www.webdesign-guru.co.uk/icon/wp-content/uploads/weather.png"/>
          <p:cNvPicPr>
            <a:picLocks noChangeAspect="1" noChangeArrowheads="1"/>
          </p:cNvPicPr>
          <p:nvPr/>
        </p:nvPicPr>
        <p:blipFill>
          <a:blip r:embed="rId2" cstate="print"/>
          <a:srcRect r="75111" b="66864"/>
          <a:stretch>
            <a:fillRect/>
          </a:stretch>
        </p:blipFill>
        <p:spPr bwMode="auto">
          <a:xfrm>
            <a:off x="381000" y="1143000"/>
            <a:ext cx="1828800" cy="1828800"/>
          </a:xfrm>
          <a:prstGeom prst="rect">
            <a:avLst/>
          </a:prstGeom>
          <a:noFill/>
        </p:spPr>
      </p:pic>
      <p:pic>
        <p:nvPicPr>
          <p:cNvPr id="9" name="Picture 6" descr="http://www.webdesign-guru.co.uk/icon/wp-content/uploads/weather.png"/>
          <p:cNvPicPr>
            <a:picLocks noChangeAspect="1" noChangeArrowheads="1"/>
          </p:cNvPicPr>
          <p:nvPr/>
        </p:nvPicPr>
        <p:blipFill>
          <a:blip r:embed="rId2" cstate="print"/>
          <a:srcRect l="74667" b="66864"/>
          <a:stretch>
            <a:fillRect/>
          </a:stretch>
        </p:blipFill>
        <p:spPr bwMode="auto">
          <a:xfrm>
            <a:off x="3505200" y="3962400"/>
            <a:ext cx="1861457" cy="1828800"/>
          </a:xfrm>
          <a:prstGeom prst="rect">
            <a:avLst/>
          </a:prstGeom>
          <a:noFill/>
        </p:spPr>
      </p:pic>
      <p:pic>
        <p:nvPicPr>
          <p:cNvPr id="12" name="Picture 6" descr="http://www.webdesign-guru.co.uk/icon/wp-content/uploads/weather.png"/>
          <p:cNvPicPr>
            <a:picLocks noChangeAspect="1" noChangeArrowheads="1"/>
          </p:cNvPicPr>
          <p:nvPr/>
        </p:nvPicPr>
        <p:blipFill>
          <a:blip r:embed="rId2" cstate="print"/>
          <a:srcRect t="66272" r="75111"/>
          <a:stretch>
            <a:fillRect/>
          </a:stretch>
        </p:blipFill>
        <p:spPr bwMode="auto">
          <a:xfrm>
            <a:off x="3352800" y="1143000"/>
            <a:ext cx="1828800" cy="1861459"/>
          </a:xfrm>
          <a:prstGeom prst="rect">
            <a:avLst/>
          </a:prstGeom>
          <a:noFill/>
        </p:spPr>
      </p:pic>
      <p:pic>
        <p:nvPicPr>
          <p:cNvPr id="13" name="Picture 6" descr="http://www.webdesign-guru.co.uk/icon/wp-content/uploads/weather.png"/>
          <p:cNvPicPr>
            <a:picLocks noChangeAspect="1" noChangeArrowheads="1"/>
          </p:cNvPicPr>
          <p:nvPr/>
        </p:nvPicPr>
        <p:blipFill>
          <a:blip r:embed="rId2" cstate="print"/>
          <a:srcRect l="74667" t="33136" r="444" b="33728"/>
          <a:stretch>
            <a:fillRect/>
          </a:stretch>
        </p:blipFill>
        <p:spPr bwMode="auto">
          <a:xfrm>
            <a:off x="6629400" y="1143000"/>
            <a:ext cx="1828800" cy="18288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0" y="3124200"/>
            <a:ext cx="2971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Il faisait du soleil / il faisait beau</a:t>
            </a:r>
            <a:endParaRPr lang="fr-FR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048000" y="3124200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Il faisait mauvais</a:t>
            </a:r>
            <a:endParaRPr lang="fr-FR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172200" y="3124200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Il y avait de l’orage</a:t>
            </a:r>
            <a:endParaRPr lang="fr-FR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124200" y="5943600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Il était nuageux</a:t>
            </a:r>
            <a:endParaRPr lang="fr-F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latin typeface="Kristen ITC" pitchFamily="66" charset="0"/>
              </a:rPr>
              <a:t>Quel temps faisait-il hier?</a:t>
            </a:r>
            <a:endParaRPr lang="fr-FR" sz="4000" b="1" dirty="0">
              <a:latin typeface="Kristen ITC" pitchFamily="66" charset="0"/>
            </a:endParaRPr>
          </a:p>
        </p:txBody>
      </p:sp>
      <p:pic>
        <p:nvPicPr>
          <p:cNvPr id="11270" name="Picture 6" descr="http://www.webdesign-guru.co.uk/icon/wp-content/uploads/weather.png"/>
          <p:cNvPicPr>
            <a:picLocks noChangeAspect="1" noChangeArrowheads="1"/>
          </p:cNvPicPr>
          <p:nvPr/>
        </p:nvPicPr>
        <p:blipFill>
          <a:blip r:embed="rId2" cstate="print"/>
          <a:srcRect l="75111" t="66864"/>
          <a:stretch>
            <a:fillRect/>
          </a:stretch>
        </p:blipFill>
        <p:spPr bwMode="auto">
          <a:xfrm>
            <a:off x="6629400" y="1600200"/>
            <a:ext cx="1828800" cy="1828800"/>
          </a:xfrm>
          <a:prstGeom prst="rect">
            <a:avLst/>
          </a:prstGeom>
          <a:noFill/>
        </p:spPr>
      </p:pic>
      <p:pic>
        <p:nvPicPr>
          <p:cNvPr id="10" name="Picture 6" descr="http://www.webdesign-guru.co.uk/icon/wp-content/uploads/weather.png"/>
          <p:cNvPicPr>
            <a:picLocks noChangeAspect="1" noChangeArrowheads="1"/>
          </p:cNvPicPr>
          <p:nvPr/>
        </p:nvPicPr>
        <p:blipFill>
          <a:blip r:embed="rId2" cstate="print"/>
          <a:srcRect l="24889" t="33136" r="50222" b="33728"/>
          <a:stretch>
            <a:fillRect/>
          </a:stretch>
        </p:blipFill>
        <p:spPr bwMode="auto">
          <a:xfrm>
            <a:off x="533400" y="1524000"/>
            <a:ext cx="1828800" cy="1828800"/>
          </a:xfrm>
          <a:prstGeom prst="rect">
            <a:avLst/>
          </a:prstGeom>
          <a:noFill/>
        </p:spPr>
      </p:pic>
      <p:pic>
        <p:nvPicPr>
          <p:cNvPr id="11" name="Picture 6" descr="http://www.webdesign-guru.co.uk/icon/wp-content/uploads/weather.png"/>
          <p:cNvPicPr>
            <a:picLocks noChangeAspect="1" noChangeArrowheads="1"/>
          </p:cNvPicPr>
          <p:nvPr/>
        </p:nvPicPr>
        <p:blipFill>
          <a:blip r:embed="rId2" cstate="print"/>
          <a:srcRect l="24889" t="66272" r="50222" b="592"/>
          <a:stretch>
            <a:fillRect/>
          </a:stretch>
        </p:blipFill>
        <p:spPr bwMode="auto">
          <a:xfrm>
            <a:off x="3733800" y="1600200"/>
            <a:ext cx="1828800" cy="18288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381000" y="3352800"/>
            <a:ext cx="259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Il pleuvait</a:t>
            </a:r>
            <a:endParaRPr lang="fr-FR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657600" y="35052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Il neigeait</a:t>
            </a:r>
            <a:endParaRPr lang="fr-FR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400800" y="350520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Il y avait du vent</a:t>
            </a:r>
            <a:endParaRPr lang="fr-F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</a:t>
            </a:r>
            <a:r>
              <a:rPr lang="fr-FR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e</a:t>
            </a:r>
            <a:r>
              <a:rPr lang="fr-FR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</a:t>
            </a:r>
            <a:r>
              <a:rPr lang="fr-FR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é</a:t>
            </a:r>
            <a:r>
              <a:rPr lang="fr-FR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m</a:t>
            </a:r>
            <a:r>
              <a:rPr lang="fr-FR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fr-F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t</a:t>
            </a:r>
            <a:r>
              <a:rPr lang="fr-F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i</a:t>
            </a:r>
            <a:r>
              <a:rPr lang="fr-FR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fr-FR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fr-FR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 </a:t>
            </a:r>
            <a:r>
              <a:rPr lang="fr-FR" sz="4000" b="1" dirty="0" smtClean="0">
                <a:latin typeface="Kristen ITC" pitchFamily="66" charset="0"/>
              </a:rPr>
              <a:t>– Vous alliez comment, hier?</a:t>
            </a:r>
            <a:endParaRPr lang="fr-FR" sz="4000" b="1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160020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latin typeface="Kristen ITC" pitchFamily="66" charset="0"/>
              </a:rPr>
              <a:t>Regardez l’affiche à la droite.  Ecrivais une phrase à l’imparfait pour répondre à la question.</a:t>
            </a:r>
            <a:endParaRPr lang="fr-FR" sz="2800" b="1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472440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latin typeface="Kristen ITC" pitchFamily="66" charset="0"/>
              </a:rPr>
              <a:t>Maintenant, posez la question à trois personnes différentes et écrivez leurs réponses.</a:t>
            </a:r>
            <a:endParaRPr lang="fr-FR" sz="2800" b="1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78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4</cp:revision>
  <dcterms:created xsi:type="dcterms:W3CDTF">2011-02-09T11:56:38Z</dcterms:created>
  <dcterms:modified xsi:type="dcterms:W3CDTF">2011-02-09T12:36:22Z</dcterms:modified>
</cp:coreProperties>
</file>